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2A"/>
    <a:srgbClr val="0F8B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83879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46643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81356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72218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873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47054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5872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6424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85995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65775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08904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DB6A-B0C9-43B6-B8AE-7B22F72E94CF}" type="datetimeFigureOut">
              <a:rPr lang="lv-LV" smtClean="0"/>
              <a:pPr/>
              <a:t>2013.02.08.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3771-C2EC-4F2D-A694-4DBAEFCC99A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319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gif"/><Relationship Id="rId7" Type="http://schemas.openxmlformats.org/officeDocument/2006/relationships/image" Target="../media/image12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15616" y="1772816"/>
            <a:ext cx="77724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6300" b="1" dirty="0" smtClean="0">
                <a:solidFill>
                  <a:srgbClr val="0F8B38"/>
                </a:solidFill>
              </a:rPr>
              <a:t>LATVJU </a:t>
            </a:r>
          </a:p>
          <a:p>
            <a:r>
              <a:rPr lang="lv-LV" sz="6300" b="1" dirty="0" smtClean="0">
                <a:solidFill>
                  <a:srgbClr val="0F8B38"/>
                </a:solidFill>
              </a:rPr>
              <a:t>RAKSTU ZĪMES </a:t>
            </a:r>
          </a:p>
          <a:p>
            <a:r>
              <a:rPr lang="lv-LV" sz="6300" b="1" dirty="0" smtClean="0">
                <a:solidFill>
                  <a:srgbClr val="0F8B38"/>
                </a:solidFill>
              </a:rPr>
              <a:t>DOMĀŠANAS DARBNĪCAI</a:t>
            </a:r>
          </a:p>
          <a:p>
            <a:endParaRPr lang="lv-LV" b="1" dirty="0" smtClean="0">
              <a:solidFill>
                <a:srgbClr val="0F8B38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139952" y="5301208"/>
            <a:ext cx="4816624" cy="936104"/>
          </a:xfrm>
        </p:spPr>
        <p:txBody>
          <a:bodyPr/>
          <a:lstStyle/>
          <a:p>
            <a:r>
              <a:rPr lang="lv-LV" b="1" dirty="0" smtClean="0">
                <a:solidFill>
                  <a:srgbClr val="0F8B38"/>
                </a:solidFill>
              </a:rPr>
              <a:t>Anda </a:t>
            </a:r>
            <a:r>
              <a:rPr lang="lv-LV" b="1" dirty="0" smtClean="0">
                <a:solidFill>
                  <a:srgbClr val="0F8B38"/>
                </a:solidFill>
              </a:rPr>
              <a:t>un Kazimirs Anspaki</a:t>
            </a:r>
            <a:endParaRPr lang="lv-LV" b="1" dirty="0" smtClean="0">
              <a:solidFill>
                <a:srgbClr val="0F8B38"/>
              </a:solidFill>
            </a:endParaRPr>
          </a:p>
          <a:p>
            <a:r>
              <a:rPr lang="lv-LV" sz="1800" b="1" dirty="0" smtClean="0">
                <a:solidFill>
                  <a:srgbClr val="0F8B38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32641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99" y="188640"/>
            <a:ext cx="7344816" cy="1143000"/>
          </a:xfrm>
        </p:spPr>
        <p:txBody>
          <a:bodyPr>
            <a:normAutofit/>
          </a:bodyPr>
          <a:lstStyle/>
          <a:p>
            <a:r>
              <a:rPr lang="lv-LV" b="1" dirty="0" smtClean="0">
                <a:solidFill>
                  <a:srgbClr val="00B050"/>
                </a:solidFill>
              </a:rPr>
              <a:t>Paldies!</a:t>
            </a:r>
            <a:endParaRPr lang="lv-LV" b="1" dirty="0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endParaRPr lang="lv-LV" dirty="0" smtClean="0">
              <a:solidFill>
                <a:srgbClr val="005C2A"/>
              </a:solidFill>
            </a:endParaRPr>
          </a:p>
          <a:p>
            <a:pPr>
              <a:buNone/>
            </a:pPr>
            <a:r>
              <a:rPr lang="lv-LV" dirty="0" smtClean="0">
                <a:solidFill>
                  <a:srgbClr val="005C2A"/>
                </a:solidFill>
              </a:rPr>
              <a:t> </a:t>
            </a:r>
            <a:r>
              <a:rPr lang="lv-LV" dirty="0" smtClean="0">
                <a:solidFill>
                  <a:srgbClr val="005C2A"/>
                </a:solidFill>
              </a:rPr>
              <a:t>   Lai izdodas atrast harmoniju </a:t>
            </a:r>
          </a:p>
          <a:p>
            <a:pPr>
              <a:buNone/>
            </a:pPr>
            <a:r>
              <a:rPr lang="lv-LV" dirty="0" smtClean="0">
                <a:solidFill>
                  <a:srgbClr val="005C2A"/>
                </a:solidFill>
              </a:rPr>
              <a:t> </a:t>
            </a:r>
            <a:r>
              <a:rPr lang="lv-LV" dirty="0" smtClean="0">
                <a:solidFill>
                  <a:srgbClr val="005C2A"/>
                </a:solidFill>
              </a:rPr>
              <a:t>   un mieru sevī</a:t>
            </a:r>
          </a:p>
          <a:p>
            <a:pPr>
              <a:buNone/>
            </a:pPr>
            <a:r>
              <a:rPr lang="lv-LV" dirty="0" smtClean="0">
                <a:solidFill>
                  <a:srgbClr val="005C2A"/>
                </a:solidFill>
              </a:rPr>
              <a:t> </a:t>
            </a:r>
            <a:r>
              <a:rPr lang="lv-LV" dirty="0" smtClean="0">
                <a:solidFill>
                  <a:srgbClr val="005C2A"/>
                </a:solidFill>
              </a:rPr>
              <a:t>   un ar zīmi pateikt ko svarīgu!</a:t>
            </a:r>
          </a:p>
          <a:p>
            <a:pPr>
              <a:buNone/>
            </a:pPr>
            <a:endParaRPr lang="lv-LV" dirty="0" smtClean="0">
              <a:solidFill>
                <a:srgbClr val="005C2A"/>
              </a:solidFill>
            </a:endParaRPr>
          </a:p>
          <a:p>
            <a:endParaRPr lang="lv-LV" dirty="0"/>
          </a:p>
        </p:txBody>
      </p:sp>
      <p:pic>
        <p:nvPicPr>
          <p:cNvPr id="9218" name="Picture 2" descr="C:\Documents and Settings\IevaB\Desktop\anda\ziimes\z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413" y="6120981"/>
            <a:ext cx="645828" cy="65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IevaB\Desktop\anda\ziimes\z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240" y="6140910"/>
            <a:ext cx="605192" cy="5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6566" y="6211631"/>
            <a:ext cx="649610" cy="4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Documents and Settings\IevaB\Desktop\anda\ziimes\z1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159157"/>
            <a:ext cx="649102" cy="57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IevaB\Desktop\anda\ziimes\z07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177250"/>
            <a:ext cx="1191525" cy="5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140910"/>
            <a:ext cx="602636" cy="60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87219"/>
            <a:ext cx="1183311" cy="590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951" y="6087677"/>
            <a:ext cx="1697009" cy="85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95" y="6115415"/>
            <a:ext cx="1332072" cy="66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439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DIEVA ZĪME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Lēni, lēni Dieviņš brauca</a:t>
            </a:r>
          </a:p>
          <a:p>
            <a:pPr marL="0" indent="0">
              <a:buNone/>
            </a:pPr>
            <a:r>
              <a:rPr lang="lv-LV" sz="2400" dirty="0" smtClean="0"/>
              <a:t>No kalniņa lejiņā</a:t>
            </a:r>
            <a:r>
              <a:rPr lang="lv-LV" sz="2800" dirty="0" smtClean="0"/>
              <a:t>.</a:t>
            </a:r>
            <a:endParaRPr lang="lv-LV" sz="2800" dirty="0" smtClean="0"/>
          </a:p>
          <a:p>
            <a:r>
              <a:rPr lang="lv-LV" sz="2800" dirty="0" smtClean="0"/>
              <a:t>Jumtiņš, debestiņa,u.c.</a:t>
            </a:r>
          </a:p>
          <a:p>
            <a:r>
              <a:rPr lang="lv-LV" sz="2800" dirty="0" smtClean="0"/>
              <a:t>Mājas simbols – dzīves centrs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   Mana māja- mana ģimene </a:t>
            </a:r>
          </a:p>
          <a:p>
            <a:pPr>
              <a:buNone/>
            </a:pPr>
            <a:r>
              <a:rPr lang="lv-LV" dirty="0" smtClean="0"/>
              <a:t> </a:t>
            </a:r>
            <a:r>
              <a:rPr lang="lv-LV" dirty="0" smtClean="0"/>
              <a:t>  Es kā pasaule</a:t>
            </a:r>
            <a:endParaRPr lang="lv-LV" dirty="0" smtClean="0"/>
          </a:p>
          <a:p>
            <a:pPr>
              <a:buNone/>
            </a:pPr>
            <a:endParaRPr lang="lv-LV" dirty="0" smtClean="0"/>
          </a:p>
        </p:txBody>
      </p:sp>
      <p:pic>
        <p:nvPicPr>
          <p:cNvPr id="2051" name="Picture 3" descr="C:\Documents and Settings\IevaB\Desktop\anda\ziimes\z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216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45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MĀRAS LĪKLOCIS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Līku, loku upe tek,</a:t>
            </a:r>
          </a:p>
          <a:p>
            <a:pPr marL="0" indent="0">
              <a:buNone/>
            </a:pPr>
            <a:r>
              <a:rPr lang="lv-LV" sz="2400" dirty="0" smtClean="0"/>
              <a:t>Burbulīšus mētādama.</a:t>
            </a:r>
            <a:endParaRPr lang="lv-LV" sz="2400" dirty="0" smtClean="0"/>
          </a:p>
          <a:p>
            <a:r>
              <a:rPr lang="lv-LV" sz="2800" dirty="0" smtClean="0"/>
              <a:t>Līkumiņš, lapainītis, u.c </a:t>
            </a:r>
          </a:p>
          <a:p>
            <a:r>
              <a:rPr lang="lv-LV" sz="2800" dirty="0" smtClean="0"/>
              <a:t>Materiālā pasaule,varbūt pasaules māte, </a:t>
            </a:r>
          </a:p>
          <a:p>
            <a:pPr>
              <a:buNone/>
            </a:pPr>
            <a:r>
              <a:rPr lang="lv-LV" sz="2800" dirty="0" smtClean="0"/>
              <a:t>     arī ūdens atveids</a:t>
            </a:r>
          </a:p>
          <a:p>
            <a:pPr>
              <a:buNone/>
            </a:pPr>
            <a:endParaRPr lang="lv-LV" sz="2800" dirty="0" smtClean="0"/>
          </a:p>
          <a:p>
            <a:pPr>
              <a:buNone/>
            </a:pPr>
            <a:r>
              <a:rPr lang="lv-LV" dirty="0" smtClean="0"/>
              <a:t>Ūdens un Māras zīme</a:t>
            </a:r>
          </a:p>
          <a:p>
            <a:pPr>
              <a:buNone/>
            </a:pPr>
            <a:r>
              <a:rPr lang="lv-LV" dirty="0" smtClean="0"/>
              <a:t>Ainava (upe, ezers, jūra)</a:t>
            </a:r>
            <a:endParaRPr lang="lv-LV" dirty="0" smtClean="0"/>
          </a:p>
          <a:p>
            <a:pPr>
              <a:buNone/>
            </a:pPr>
            <a:endParaRPr lang="lv-LV" sz="2800" dirty="0" smtClean="0"/>
          </a:p>
          <a:p>
            <a:pPr>
              <a:buNone/>
            </a:pPr>
            <a:endParaRPr lang="lv-LV" dirty="0" smtClean="0"/>
          </a:p>
          <a:p>
            <a:endParaRPr lang="lv-LV" dirty="0"/>
          </a:p>
        </p:txBody>
      </p:sp>
      <p:pic>
        <p:nvPicPr>
          <p:cNvPr id="3074" name="Picture 2" descr="C:\Documents and Settings\IevaB\Desktop\anda\ziimes\z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201622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84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265212"/>
            <a:ext cx="4834880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LAIMAS ZĪME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Kādu mūžu Laima lika,</a:t>
            </a:r>
          </a:p>
          <a:p>
            <a:pPr marL="0" indent="0">
              <a:buNone/>
            </a:pPr>
            <a:r>
              <a:rPr lang="lv-LV" sz="2400" dirty="0" smtClean="0"/>
              <a:t>Tāds bij’ man dzīvojot.</a:t>
            </a:r>
            <a:endParaRPr lang="lv-LV" sz="2400" dirty="0" smtClean="0"/>
          </a:p>
          <a:p>
            <a:r>
              <a:rPr lang="lv-LV" sz="2800" dirty="0" smtClean="0"/>
              <a:t>Pasaules koks, eglīte, slotiņa, skujiņa, u.</a:t>
            </a:r>
          </a:p>
          <a:p>
            <a:r>
              <a:rPr lang="lv-LV" sz="2800" dirty="0" smtClean="0"/>
              <a:t>Veselība, ilgs mūžs, kārtība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Spēles ar līnijām</a:t>
            </a:r>
          </a:p>
          <a:p>
            <a:pPr>
              <a:buNone/>
            </a:pPr>
            <a:r>
              <a:rPr lang="lv-LV" dirty="0" smtClean="0"/>
              <a:t>Laimas putns</a:t>
            </a:r>
          </a:p>
          <a:p>
            <a:endParaRPr lang="lv-LV" sz="2800" dirty="0" smtClean="0"/>
          </a:p>
          <a:p>
            <a:endParaRPr lang="lv-LV" dirty="0"/>
          </a:p>
        </p:txBody>
      </p:sp>
      <p:pic>
        <p:nvPicPr>
          <p:cNvPr id="4098" name="Picture 2" descr="C:\Documents and Settings\IevaB\Desktop\anda\ziimes\z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201622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60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4608512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MĒNESS ZĪME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Kur tecēji, Mēnestiņ,</a:t>
            </a:r>
          </a:p>
          <a:p>
            <a:pPr marL="0" indent="0">
              <a:buNone/>
            </a:pPr>
            <a:r>
              <a:rPr lang="lv-LV" sz="2400" dirty="0" smtClean="0"/>
              <a:t>Ar to zvaigžņu pudurīti?</a:t>
            </a:r>
            <a:endParaRPr lang="lv-LV" sz="2400" dirty="0" smtClean="0"/>
          </a:p>
          <a:p>
            <a:r>
              <a:rPr lang="lv-LV" sz="2800" dirty="0" smtClean="0"/>
              <a:t>Blakus Saulei, zvaigznēm</a:t>
            </a:r>
          </a:p>
          <a:p>
            <a:r>
              <a:rPr lang="lv-LV" sz="2800" dirty="0" smtClean="0"/>
              <a:t>Zemes darbi, sargātāja spēks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Mēnestiņš – mans palīgs</a:t>
            </a:r>
          </a:p>
          <a:p>
            <a:pPr>
              <a:buNone/>
            </a:pPr>
            <a:r>
              <a:rPr lang="lv-LV" dirty="0" smtClean="0"/>
              <a:t>Dažādais Mēness</a:t>
            </a:r>
            <a:endParaRPr lang="lv-LV" dirty="0" smtClean="0"/>
          </a:p>
          <a:p>
            <a:endParaRPr lang="lv-LV" dirty="0"/>
          </a:p>
        </p:txBody>
      </p:sp>
      <p:pic>
        <p:nvPicPr>
          <p:cNvPr id="6146" name="Picture 2" descr="C:\Documents and Settings\IevaB\Desktop\anda\ziimes\z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0532" y="404664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04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313906"/>
            <a:ext cx="3600400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JUMIS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Jumīts stāv druviņā,</a:t>
            </a:r>
          </a:p>
          <a:p>
            <a:pPr marL="0" indent="0">
              <a:buNone/>
            </a:pPr>
            <a:r>
              <a:rPr lang="lv-LV" sz="2400" dirty="0" smtClean="0"/>
              <a:t>Vārpu kušķis rociņā.</a:t>
            </a:r>
            <a:endParaRPr lang="lv-LV" sz="2400" dirty="0" smtClean="0"/>
          </a:p>
          <a:p>
            <a:r>
              <a:rPr lang="lv-LV" sz="2800" dirty="0" smtClean="0"/>
              <a:t>Mārtiņa zīme, gailis</a:t>
            </a:r>
          </a:p>
          <a:p>
            <a:r>
              <a:rPr lang="lv-LV" sz="2800" dirty="0" smtClean="0"/>
              <a:t>Dabā – pa divi kopā, auglības spēks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Rudens veltes kopā ar Jumi</a:t>
            </a:r>
          </a:p>
          <a:p>
            <a:pPr>
              <a:buNone/>
            </a:pPr>
            <a:r>
              <a:rPr lang="lv-LV" dirty="0" smtClean="0"/>
              <a:t>Ražas laiks</a:t>
            </a:r>
            <a:endParaRPr lang="lv-LV" dirty="0" smtClean="0"/>
          </a:p>
          <a:p>
            <a:endParaRPr lang="lv-LV" sz="2800" dirty="0" smtClean="0"/>
          </a:p>
          <a:p>
            <a:pPr>
              <a:buNone/>
            </a:pPr>
            <a:endParaRPr lang="lv-LV" sz="2800" dirty="0" smtClean="0"/>
          </a:p>
          <a:p>
            <a:endParaRPr lang="lv-LV" dirty="0"/>
          </a:p>
        </p:txBody>
      </p:sp>
      <p:pic>
        <p:nvPicPr>
          <p:cNvPr id="7170" name="Picture 2" descr="C:\Documents and Settings\IevaB\Desktop\anda\ziimes\z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1008112" cy="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16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313906"/>
            <a:ext cx="3168352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ŪSIŅŠ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Pār kalniņu Ūsiņš jāja</a:t>
            </a:r>
          </a:p>
          <a:p>
            <a:pPr marL="0" indent="0">
              <a:buNone/>
            </a:pPr>
            <a:r>
              <a:rPr lang="lv-LV" sz="2400" dirty="0" smtClean="0"/>
              <a:t>Ar akmiņa kumeliņu.</a:t>
            </a:r>
            <a:endParaRPr lang="lv-LV" sz="2400" dirty="0" smtClean="0"/>
          </a:p>
          <a:p>
            <a:r>
              <a:rPr lang="lv-LV" sz="2800" dirty="0" smtClean="0"/>
              <a:t>Saules vedējs, Dieva spēks, prieks, u. c.</a:t>
            </a:r>
          </a:p>
          <a:p>
            <a:r>
              <a:rPr lang="lv-LV" sz="2800" dirty="0" smtClean="0"/>
              <a:t>Pavasara darbu sākums, zirgu gādnieks,...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Kumeliņš un Ūsiņš</a:t>
            </a:r>
          </a:p>
          <a:p>
            <a:pPr>
              <a:buNone/>
            </a:pPr>
            <a:r>
              <a:rPr lang="lv-LV" dirty="0" smtClean="0"/>
              <a:t>Pavasara darbs</a:t>
            </a:r>
            <a:endParaRPr lang="lv-LV" dirty="0" smtClean="0"/>
          </a:p>
          <a:p>
            <a:endParaRPr lang="lv-LV" dirty="0"/>
          </a:p>
        </p:txBody>
      </p:sp>
      <p:pic>
        <p:nvPicPr>
          <p:cNvPr id="8194" name="Picture 2" descr="C:\Documents and Settings\IevaB\Desktop\anda\ziimes\z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936104" cy="6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59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277217"/>
            <a:ext cx="3168352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ZVAIGZNE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Mēnestiņš zvaigznes skaita,</a:t>
            </a:r>
          </a:p>
          <a:p>
            <a:pPr marL="0" indent="0">
              <a:buNone/>
            </a:pPr>
            <a:r>
              <a:rPr lang="lv-LV" sz="2400" dirty="0" smtClean="0"/>
              <a:t>Vai ir visas vakarā.</a:t>
            </a:r>
            <a:endParaRPr lang="lv-LV" sz="2400" dirty="0" smtClean="0"/>
          </a:p>
          <a:p>
            <a:r>
              <a:rPr lang="lv-LV" sz="2800" dirty="0" smtClean="0"/>
              <a:t>Krustiņš, auseklītis, u. c</a:t>
            </a:r>
          </a:p>
          <a:p>
            <a:r>
              <a:rPr lang="lv-LV" sz="2800" dirty="0" smtClean="0"/>
              <a:t>Gaismas uzvara pār tumsu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Cimds ar zvaigznēm</a:t>
            </a:r>
          </a:p>
          <a:p>
            <a:pPr>
              <a:buNone/>
            </a:pPr>
            <a:r>
              <a:rPr lang="lv-LV" dirty="0" smtClean="0"/>
              <a:t>Mana zvaigzne</a:t>
            </a:r>
          </a:p>
          <a:p>
            <a:endParaRPr lang="lv-LV" sz="2800" dirty="0" smtClean="0"/>
          </a:p>
          <a:p>
            <a:endParaRPr lang="lv-LV" dirty="0"/>
          </a:p>
        </p:txBody>
      </p:sp>
      <p:pic>
        <p:nvPicPr>
          <p:cNvPr id="9218" name="Picture 2" descr="C:\Documents and Settings\IevaB\Desktop\anda\ziimes\z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820618" cy="8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IevaB\Desktop\anda\ziimes\z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5220" y="371496"/>
            <a:ext cx="810842" cy="78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46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265212"/>
            <a:ext cx="3888432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SAULES ZĪME</a:t>
            </a:r>
            <a:endParaRPr lang="lv-LV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dirty="0" smtClean="0"/>
              <a:t>Visapkārt sīki raksti,</a:t>
            </a:r>
          </a:p>
          <a:p>
            <a:pPr marL="0" indent="0">
              <a:buNone/>
            </a:pPr>
            <a:r>
              <a:rPr lang="lv-LV" sz="2400" dirty="0" smtClean="0"/>
              <a:t>Vidū Saule ritināj’.</a:t>
            </a:r>
            <a:endParaRPr lang="lv-LV" sz="2400" dirty="0" smtClean="0"/>
          </a:p>
          <a:p>
            <a:r>
              <a:rPr lang="lv-LV" sz="2800" dirty="0" smtClean="0"/>
              <a:t>Zelta ābols, kamols, vainadziņš, puķe, ola,...</a:t>
            </a:r>
          </a:p>
          <a:p>
            <a:r>
              <a:rPr lang="lv-LV" sz="2800" dirty="0" smtClean="0"/>
              <a:t>Pilnība, mūžība, bezgalība, koncentrācija,...</a:t>
            </a:r>
          </a:p>
          <a:p>
            <a:endParaRPr lang="lv-LV" sz="2800" dirty="0" smtClean="0"/>
          </a:p>
          <a:p>
            <a:pPr>
              <a:buNone/>
            </a:pPr>
            <a:r>
              <a:rPr lang="lv-LV" dirty="0" smtClean="0"/>
              <a:t>Mana mīļā saulīte</a:t>
            </a:r>
          </a:p>
          <a:p>
            <a:pPr>
              <a:buNone/>
            </a:pPr>
            <a:r>
              <a:rPr lang="lv-LV" dirty="0" smtClean="0"/>
              <a:t>Tautasdziesmas par Sauli (</a:t>
            </a:r>
            <a:r>
              <a:rPr lang="lv-LV" sz="2400" dirty="0" smtClean="0"/>
              <a:t>ilustrācija</a:t>
            </a:r>
            <a:r>
              <a:rPr lang="lv-LV" dirty="0" smtClean="0"/>
              <a:t>)</a:t>
            </a:r>
            <a:endParaRPr lang="lv-LV" dirty="0" smtClean="0"/>
          </a:p>
          <a:p>
            <a:endParaRPr lang="lv-LV" dirty="0"/>
          </a:p>
        </p:txBody>
      </p:sp>
      <p:pic>
        <p:nvPicPr>
          <p:cNvPr id="5122" name="Picture 2" descr="C:\Documents and Settings\IevaB\Desktop\anda\ziimes\z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72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412</TotalTime>
  <Words>282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DIEVA ZĪME</vt:lpstr>
      <vt:lpstr>MĀRAS LĪKLOCIS</vt:lpstr>
      <vt:lpstr>LAIMAS ZĪME</vt:lpstr>
      <vt:lpstr>MĒNESS ZĪME</vt:lpstr>
      <vt:lpstr>JUMIS</vt:lpstr>
      <vt:lpstr>ŪSIŅŠ</vt:lpstr>
      <vt:lpstr>ZVAIGZNE</vt:lpstr>
      <vt:lpstr>SAULES ZĪME</vt:lpstr>
      <vt:lpstr>Paldies!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IevaB</dc:creator>
  <cp:lastModifiedBy>.</cp:lastModifiedBy>
  <cp:revision>50</cp:revision>
  <dcterms:created xsi:type="dcterms:W3CDTF">2013-02-08T13:26:25Z</dcterms:created>
  <dcterms:modified xsi:type="dcterms:W3CDTF">2013-02-08T22:48:10Z</dcterms:modified>
</cp:coreProperties>
</file>