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9" r:id="rId4"/>
    <p:sldId id="258" r:id="rId5"/>
    <p:sldId id="259" r:id="rId6"/>
    <p:sldId id="260" r:id="rId7"/>
    <p:sldId id="262" r:id="rId8"/>
    <p:sldId id="263" r:id="rId9"/>
    <p:sldId id="270" r:id="rId10"/>
    <p:sldId id="264" r:id="rId11"/>
    <p:sldId id="265" r:id="rId12"/>
    <p:sldId id="275" r:id="rId13"/>
    <p:sldId id="274" r:id="rId14"/>
    <p:sldId id="268" r:id="rId15"/>
    <p:sldId id="267" r:id="rId16"/>
    <p:sldId id="266" r:id="rId17"/>
    <p:sldId id="272" r:id="rId18"/>
    <p:sldId id="273" r:id="rId19"/>
    <p:sldId id="271" r:id="rId20"/>
    <p:sldId id="278" r:id="rId21"/>
    <p:sldId id="277" r:id="rId22"/>
    <p:sldId id="276" r:id="rId23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Noklikšķiniet, lai rediģētu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2015.10.01.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2015.10.01.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2015.10.01.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2015.10.01.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2015.10.01.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2015.10.01.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2015.10.01.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2015.10.01.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2015.10.01.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2015.10.01.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Noklikšķiniet, lai rediģētu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083E-AC92-4120-82E8-0D9A1C2BF6EE}" type="datetimeFigureOut">
              <a:rPr lang="lv-LV" smtClean="0"/>
              <a:pPr/>
              <a:t>2015.10.01.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6083E-AC92-4120-82E8-0D9A1C2BF6EE}" type="datetimeFigureOut">
              <a:rPr lang="lv-LV" smtClean="0"/>
              <a:pPr/>
              <a:t>2015.10.01.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D9686-B84F-44EF-8289-A591A6E16726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AUGĻU UN DĀRZEŅU</a:t>
            </a:r>
            <a:b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VINGROŠANA</a:t>
            </a:r>
            <a:endParaRPr lang="lv-LV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429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TOMĀTS</a:t>
            </a:r>
            <a:endParaRPr lang="lv-LV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atura vietturis 3" descr="IMG_37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 advTm="2014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DZELTENAIS TOMĀTS</a:t>
            </a:r>
            <a:endParaRPr lang="lv-LV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atura vietturis 3" descr="IMG_3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 advTm="1432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PUPIŅA</a:t>
            </a:r>
            <a:endParaRPr lang="lv-LV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atura vietturis 3" descr="IMG_37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 advTm="1230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SĪPOLS</a:t>
            </a:r>
            <a:endParaRPr lang="lv-LV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atura vietturis 3" descr="IMG_37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1177527" y="1600200"/>
            <a:ext cx="6788945" cy="4525963"/>
          </a:xfrm>
        </p:spPr>
      </p:pic>
    </p:spTree>
  </p:cSld>
  <p:clrMapOvr>
    <a:masterClrMapping/>
  </p:clrMapOvr>
  <p:transition advTm="904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GURĶIS</a:t>
            </a:r>
            <a:endParaRPr lang="lv-LV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atura vietturis 3" descr="IMG_37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 advTm="940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BANĀNS</a:t>
            </a:r>
            <a:endParaRPr lang="lv-LV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atura vietturis 3" descr="IMG_37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 advTm="1029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SELERIJA</a:t>
            </a:r>
            <a:endParaRPr lang="lv-LV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atura vietturis 3" descr="IMG_37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 advTm="1539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SĪPOLS</a:t>
            </a:r>
            <a:endParaRPr lang="lv-LV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atura vietturis 3" descr="IMG_37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 advTm="1655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SĪPOLS</a:t>
            </a:r>
            <a:endParaRPr lang="lv-LV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atura vietturis 3" descr="IMG_37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 advTm="1109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PUPIŅA</a:t>
            </a:r>
            <a:endParaRPr lang="lv-LV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atura vietturis 3" descr="IMG_37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 advTm="1193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KABACIS</a:t>
            </a:r>
            <a:endParaRPr lang="lv-LV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atura vietturis 3" descr="IMG_37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 advTm="581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BANĀNS</a:t>
            </a:r>
            <a:endParaRPr lang="lv-LV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atura vietturis 3" descr="IMG_37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 advTm="1029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PIPARS</a:t>
            </a:r>
            <a:endParaRPr lang="lv-LV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atura vietturis 3" descr="IMG_37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 advTm="21762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KARTUPELIS</a:t>
            </a:r>
            <a:endParaRPr lang="lv-LV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atura vietturis 3" descr="IMG_37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 advTm="1530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KABACIS</a:t>
            </a:r>
            <a:endParaRPr lang="lv-LV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atura vietturis 3" descr="IMG_37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1177527" y="1600200"/>
            <a:ext cx="6788945" cy="4525963"/>
          </a:xfrm>
        </p:spPr>
      </p:pic>
    </p:spTree>
  </p:cSld>
  <p:clrMapOvr>
    <a:masterClrMapping/>
  </p:clrMapOvr>
  <p:transition advTm="547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BUMBIERIS</a:t>
            </a:r>
            <a:endParaRPr lang="lv-LV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atura vietturis 3" descr="IMG_37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066800"/>
            <a:ext cx="8233173" cy="5488782"/>
          </a:xfrm>
        </p:spPr>
      </p:pic>
    </p:spTree>
  </p:cSld>
  <p:clrMapOvr>
    <a:masterClrMapping/>
  </p:clrMapOvr>
  <p:transition advTm="567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BUMBIERIS</a:t>
            </a:r>
            <a:endParaRPr lang="lv-LV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atura vietturis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1177527" y="1600200"/>
            <a:ext cx="6788945" cy="4525963"/>
          </a:xfrm>
        </p:spPr>
      </p:pic>
    </p:spTree>
  </p:cSld>
  <p:clrMapOvr>
    <a:masterClrMapping/>
  </p:clrMapOvr>
  <p:transition advTm="519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BUMBIERIS</a:t>
            </a:r>
            <a:endParaRPr lang="lv-LV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Satura vietturis 5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27" y="1066800"/>
            <a:ext cx="8233173" cy="5488782"/>
          </a:xfrm>
        </p:spPr>
      </p:pic>
    </p:spTree>
  </p:cSld>
  <p:clrMapOvr>
    <a:masterClrMapping/>
  </p:clrMapOvr>
  <p:transition advTm="778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MAGONE</a:t>
            </a:r>
            <a:endParaRPr lang="lv-LV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atura vietturis 3" descr="IMG_37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 advTm="851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ĶIPLOKS</a:t>
            </a:r>
            <a:endParaRPr lang="lv-LV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atura vietturis 3" descr="IMG_37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 advTm="858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3">
                    <a:lumMod val="50000"/>
                  </a:schemeClr>
                </a:solidFill>
              </a:rPr>
              <a:t>ĶIPLOKS</a:t>
            </a:r>
            <a:endParaRPr lang="lv-LV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atura vietturis 3" descr="IMG_37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1177527" y="1600200"/>
            <a:ext cx="6788945" cy="4525963"/>
          </a:xfrm>
        </p:spPr>
      </p:pic>
    </p:spTree>
  </p:cSld>
  <p:clrMapOvr>
    <a:masterClrMapping/>
  </p:clrMapOvr>
  <p:transition advTm="931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ēma">
  <a:themeElements>
    <a:clrScheme name="Standart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t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tandar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25</Words>
  <Application>Microsoft Office PowerPoint</Application>
  <PresentationFormat>Slaidrāde ekrānā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22</vt:i4>
      </vt:variant>
    </vt:vector>
  </HeadingPairs>
  <TitlesOfParts>
    <vt:vector size="23" baseType="lpstr">
      <vt:lpstr>Office tēma</vt:lpstr>
      <vt:lpstr>AUGĻU UN DĀRZEŅU VINGROŠANA</vt:lpstr>
      <vt:lpstr>KABACIS</vt:lpstr>
      <vt:lpstr>KABACIS</vt:lpstr>
      <vt:lpstr>BUMBIERIS</vt:lpstr>
      <vt:lpstr>BUMBIERIS</vt:lpstr>
      <vt:lpstr>BUMBIERIS</vt:lpstr>
      <vt:lpstr>MAGONE</vt:lpstr>
      <vt:lpstr>ĶIPLOKS</vt:lpstr>
      <vt:lpstr>ĶIPLOKS</vt:lpstr>
      <vt:lpstr>TOMĀTS</vt:lpstr>
      <vt:lpstr>DZELTENAIS TOMĀTS</vt:lpstr>
      <vt:lpstr>PUPIŅA</vt:lpstr>
      <vt:lpstr>SĪPOLS</vt:lpstr>
      <vt:lpstr>GURĶIS</vt:lpstr>
      <vt:lpstr>BANĀNS</vt:lpstr>
      <vt:lpstr>SELERIJA</vt:lpstr>
      <vt:lpstr>SĪPOLS</vt:lpstr>
      <vt:lpstr>SĪPOLS</vt:lpstr>
      <vt:lpstr>PUPIŅA</vt:lpstr>
      <vt:lpstr>BANĀNS</vt:lpstr>
      <vt:lpstr>PIPARS</vt:lpstr>
      <vt:lpstr>KARTUPELIS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Dārzeņu vingrošana</dc:title>
  <dc:creator>Solvita</dc:creator>
  <cp:lastModifiedBy>Solvita</cp:lastModifiedBy>
  <cp:revision>7</cp:revision>
  <dcterms:created xsi:type="dcterms:W3CDTF">2015-10-01T12:26:49Z</dcterms:created>
  <dcterms:modified xsi:type="dcterms:W3CDTF">2015-10-01T13:22:56Z</dcterms:modified>
</cp:coreProperties>
</file>